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91"/>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9271912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04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04</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7285544"/>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0.107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0.361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0.069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84581"/>
            <a:ext cx="4257035" cy="1785104"/>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05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04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05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түстік-шығыстан жел соғады, күші 9-14 м/с. Ауа температурасы түнде 16-18, күндіз 31-33 градус жылы</a:t>
            </a:r>
            <a:r>
              <a:rPr lang="ru-RU" sz="1100" dirty="0">
                <a:latin typeface="Times New Roman" panose="02020603050405020304" pitchFamily="18" charset="0"/>
                <a:cs typeface="Times New Roman" panose="02020603050405020304" pitchFamily="18" charset="0"/>
              </a:rPr>
              <a:t>.</a:t>
            </a:r>
          </a:p>
          <a:p>
            <a:pPr algn="ctr"/>
            <a:r>
              <a:rPr lang="kk-KZ" sz="1100" b="1" dirty="0">
                <a:latin typeface="Times New Roman" panose="02020603050405020304" pitchFamily="18" charset="0"/>
                <a:cs typeface="Times New Roman" panose="02020603050405020304" pitchFamily="18" charset="0"/>
              </a:rPr>
              <a:t>Түнде 06</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05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06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түстік-шығыстан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a:t>
            </a:r>
            <a:r>
              <a:rPr lang="kk-KZ" sz="1100">
                <a:latin typeface="Times New Roman" panose="02020603050405020304" pitchFamily="18" charset="0"/>
                <a:cs typeface="Times New Roman" panose="02020603050405020304" pitchFamily="18" charset="0"/>
              </a:rPr>
              <a:t>температурасы 16-18 </a:t>
            </a:r>
            <a:r>
              <a:rPr lang="kk-KZ" sz="1100" dirty="0">
                <a:latin typeface="Times New Roman" panose="02020603050405020304" pitchFamily="18" charset="0"/>
                <a:cs typeface="Times New Roman" panose="02020603050405020304" pitchFamily="18" charset="0"/>
              </a:rPr>
              <a:t>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54821</TotalTime>
  <Words>600</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7794</cp:revision>
  <cp:lastPrinted>2025-07-15T07:11:11Z</cp:lastPrinted>
  <dcterms:created xsi:type="dcterms:W3CDTF">2018-03-27T06:03:00Z</dcterms:created>
  <dcterms:modified xsi:type="dcterms:W3CDTF">2026-06-04T06:43:18Z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